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83" r:id="rId2"/>
    <p:sldId id="398" r:id="rId3"/>
    <p:sldId id="400" r:id="rId4"/>
    <p:sldId id="407" r:id="rId5"/>
    <p:sldId id="408" r:id="rId6"/>
    <p:sldId id="401" r:id="rId7"/>
    <p:sldId id="402" r:id="rId8"/>
    <p:sldId id="403" r:id="rId9"/>
    <p:sldId id="405" r:id="rId10"/>
    <p:sldId id="406" r:id="rId11"/>
    <p:sldId id="415" r:id="rId12"/>
    <p:sldId id="404" r:id="rId13"/>
    <p:sldId id="409" r:id="rId14"/>
    <p:sldId id="410" r:id="rId15"/>
    <p:sldId id="411" r:id="rId16"/>
    <p:sldId id="412" r:id="rId17"/>
    <p:sldId id="413" r:id="rId18"/>
    <p:sldId id="414" r:id="rId19"/>
    <p:sldId id="416" r:id="rId20"/>
    <p:sldId id="421" r:id="rId21"/>
    <p:sldId id="420" r:id="rId22"/>
    <p:sldId id="419" r:id="rId23"/>
    <p:sldId id="418" r:id="rId24"/>
    <p:sldId id="417" r:id="rId25"/>
    <p:sldId id="3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0" autoAdjust="0"/>
    <p:restoredTop sz="95799" autoAdjust="0"/>
  </p:normalViewPr>
  <p:slideViewPr>
    <p:cSldViewPr snapToGrid="0" snapToObjects="1">
      <p:cViewPr>
        <p:scale>
          <a:sx n="100" d="100"/>
          <a:sy n="100" d="100"/>
        </p:scale>
        <p:origin x="72" y="45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516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128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606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628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3726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4326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1945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8" y="1778795"/>
            <a:ext cx="8943950"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Mix and match services</a:t>
            </a:r>
          </a:p>
        </p:txBody>
      </p:sp>
      <p:pic>
        <p:nvPicPr>
          <p:cNvPr id="2" name="Picture 1"/>
          <p:cNvPicPr>
            <a:picLocks noChangeAspect="1"/>
          </p:cNvPicPr>
          <p:nvPr/>
        </p:nvPicPr>
        <p:blipFill>
          <a:blip r:embed="rId5"/>
          <a:stretch>
            <a:fillRect/>
          </a:stretch>
        </p:blipFill>
        <p:spPr>
          <a:xfrm>
            <a:off x="8498161" y="2133323"/>
            <a:ext cx="3659494" cy="3305349"/>
          </a:xfrm>
          <a:prstGeom prst="rect">
            <a:avLst/>
          </a:prstGeom>
        </p:spPr>
      </p:pic>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Features</a:t>
            </a:r>
            <a:endParaRPr lang="en-US" sz="7646" spc="0" dirty="0">
              <a:solidFill>
                <a:schemeClr val="tx1"/>
              </a:solidFill>
              <a:latin typeface="+mn-lt"/>
            </a:endParaRPr>
          </a:p>
        </p:txBody>
      </p:sp>
      <p:sp>
        <p:nvSpPr>
          <p:cNvPr id="12" name="TextBox 11"/>
          <p:cNvSpPr txBox="1"/>
          <p:nvPr/>
        </p:nvSpPr>
        <p:spPr>
          <a:xfrm>
            <a:off x="1383958" y="1778795"/>
            <a:ext cx="8943950"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Mobile platforms: </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Objective-C, Swift, Java, </a:t>
            </a:r>
            <a:r>
              <a:rPr lang="en-US" sz="2800" dirty="0" err="1">
                <a:gradFill>
                  <a:gsLst>
                    <a:gs pos="2917">
                      <a:schemeClr val="tx1"/>
                    </a:gs>
                    <a:gs pos="30000">
                      <a:schemeClr val="tx1"/>
                    </a:gs>
                  </a:gsLst>
                  <a:lin ang="5400000" scaled="0"/>
                </a:gradFill>
              </a:rPr>
              <a:t>Xamarin</a:t>
            </a:r>
            <a:r>
              <a:rPr lang="en-US" sz="2800" dirty="0">
                <a:gradFill>
                  <a:gsLst>
                    <a:gs pos="2917">
                      <a:schemeClr val="tx1"/>
                    </a:gs>
                    <a:gs pos="30000">
                      <a:schemeClr val="tx1"/>
                    </a:gs>
                  </a:gsLst>
                  <a:lin ang="5400000" scaled="0"/>
                </a:gradFill>
              </a:rPr>
              <a:t>, React Native </a:t>
            </a:r>
            <a:r>
              <a:rPr lang="en-US"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Lifecycle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Build, Test, Crash, Beta Distribution, Analytics</a:t>
            </a:r>
          </a:p>
          <a:p>
            <a:pPr lvl="1">
              <a:lnSpc>
                <a:spcPct val="90000"/>
              </a:lnSpc>
              <a:spcAft>
                <a:spcPts val="600"/>
              </a:spcAft>
            </a:pPr>
            <a:r>
              <a:rPr lang="en-GB"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Cloud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Authentication, Easy tables, Offline sync</a:t>
            </a:r>
            <a:endParaRPr lang="en-US" sz="28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5"/>
          <a:stretch>
            <a:fillRect/>
          </a:stretch>
        </p:blipFill>
        <p:spPr>
          <a:xfrm>
            <a:off x="8092894" y="3632891"/>
            <a:ext cx="3859268" cy="2595025"/>
          </a:xfrm>
          <a:prstGeom prst="rect">
            <a:avLst/>
          </a:prstGeom>
        </p:spPr>
      </p:pic>
    </p:spTree>
    <p:extLst>
      <p:ext uri="{BB962C8B-B14F-4D97-AF65-F5344CB8AC3E}">
        <p14:creationId xmlns:p14="http://schemas.microsoft.com/office/powerpoint/2010/main" val="294189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7"/>
          <a:stretch>
            <a:fillRect/>
          </a:stretch>
        </p:blipFill>
        <p:spPr>
          <a:xfrm>
            <a:off x="9434781" y="3822354"/>
            <a:ext cx="1177696" cy="1177696"/>
          </a:xfrm>
          <a:prstGeom prst="rect">
            <a:avLst/>
          </a:prstGeom>
        </p:spPr>
      </p:pic>
      <p:pic>
        <p:nvPicPr>
          <p:cNvPr id="2" name="Picture 1"/>
          <p:cNvPicPr>
            <a:picLocks noChangeAspect="1"/>
          </p:cNvPicPr>
          <p:nvPr/>
        </p:nvPicPr>
        <p:blipFill>
          <a:blip r:embed="rId8"/>
          <a:stretch>
            <a:fillRect/>
          </a:stretch>
        </p:blipFill>
        <p:spPr>
          <a:xfrm>
            <a:off x="1529573" y="3772166"/>
            <a:ext cx="9500088" cy="15748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stretch>
            <a:fillRect/>
          </a:stretch>
        </p:blipFill>
        <p:spPr>
          <a:xfrm>
            <a:off x="9358555" y="3937681"/>
            <a:ext cx="1430170" cy="1430170"/>
          </a:xfrm>
          <a:prstGeom prst="rect">
            <a:avLst/>
          </a:prstGeom>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32332" y="1158053"/>
            <a:ext cx="10310329" cy="5355643"/>
          </a:xfrm>
          <a:prstGeom prst="rect">
            <a:avLst/>
          </a:prstGeom>
        </p:spPr>
      </p:pic>
      <p:pic>
        <p:nvPicPr>
          <p:cNvPr id="2" name="Picture 1"/>
          <p:cNvPicPr>
            <a:picLocks noChangeAspect="1"/>
          </p:cNvPicPr>
          <p:nvPr/>
        </p:nvPicPr>
        <p:blipFill>
          <a:blip r:embed="rId7"/>
          <a:stretch>
            <a:fillRect/>
          </a:stretch>
        </p:blipFill>
        <p:spPr>
          <a:xfrm>
            <a:off x="932331" y="1123339"/>
            <a:ext cx="10299322" cy="5650577"/>
          </a:xfrm>
          <a:prstGeom prst="rect">
            <a:avLst/>
          </a:prstGeom>
        </p:spPr>
      </p:pic>
      <p:sp>
        <p:nvSpPr>
          <p:cNvPr id="4" name="Rectangle 3"/>
          <p:cNvSpPr/>
          <p:nvPr/>
        </p:nvSpPr>
        <p:spPr bwMode="auto">
          <a:xfrm>
            <a:off x="2451115" y="4095282"/>
            <a:ext cx="3630877" cy="350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8"/>
          <a:stretch>
            <a:fillRect/>
          </a:stretch>
        </p:blipFill>
        <p:spPr>
          <a:xfrm>
            <a:off x="921322" y="1123341"/>
            <a:ext cx="10299322" cy="5650576"/>
          </a:xfrm>
          <a:prstGeom prst="rect">
            <a:avLst/>
          </a:prstGeom>
        </p:spPr>
      </p:pic>
      <p:sp>
        <p:nvSpPr>
          <p:cNvPr id="14" name="Rectangle 13"/>
          <p:cNvSpPr/>
          <p:nvPr/>
        </p:nvSpPr>
        <p:spPr bwMode="auto">
          <a:xfrm>
            <a:off x="2451115" y="5784758"/>
            <a:ext cx="4008329" cy="3135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Connect to repo</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598611"/>
            <a:ext cx="10567319" cy="6832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Dec 2017: GitHub Supported. More to come </a:t>
            </a:r>
          </a:p>
        </p:txBody>
      </p:sp>
      <p:pic>
        <p:nvPicPr>
          <p:cNvPr id="2" name="Picture 1"/>
          <p:cNvPicPr>
            <a:picLocks noChangeAspect="1"/>
          </p:cNvPicPr>
          <p:nvPr/>
        </p:nvPicPr>
        <p:blipFill>
          <a:blip r:embed="rId5"/>
          <a:stretch>
            <a:fillRect/>
          </a:stretch>
        </p:blipFill>
        <p:spPr>
          <a:xfrm>
            <a:off x="1853852" y="2281874"/>
            <a:ext cx="8263540" cy="434439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1849645" y="2291643"/>
            <a:ext cx="8234294" cy="4347155"/>
          </a:xfrm>
          <a:prstGeom prst="rect">
            <a:avLst/>
          </a:prstGeom>
        </p:spPr>
      </p:pic>
    </p:spTree>
    <p:extLst>
      <p:ext uri="{BB962C8B-B14F-4D97-AF65-F5344CB8AC3E}">
        <p14:creationId xmlns:p14="http://schemas.microsoft.com/office/powerpoint/2010/main" val="221251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Build</a:t>
            </a:r>
          </a:p>
          <a:p>
            <a:pPr defTabSz="914367">
              <a:lnSpc>
                <a:spcPct val="60000"/>
              </a:lnSpc>
              <a:buClr>
                <a:srgbClr val="FFFFFF"/>
              </a:buClr>
              <a:buSzPct val="90000"/>
            </a:pP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375312"/>
            <a:ext cx="10567319" cy="10710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iOS: no longer </a:t>
            </a:r>
            <a:r>
              <a:rPr lang="en-US" sz="2800" dirty="0" err="1">
                <a:gradFill>
                  <a:gsLst>
                    <a:gs pos="2917">
                      <a:schemeClr val="tx1"/>
                    </a:gs>
                    <a:gs pos="30000">
                      <a:schemeClr val="tx1"/>
                    </a:gs>
                  </a:gsLst>
                  <a:lin ang="5400000" scaled="0"/>
                </a:gradFill>
              </a:rPr>
              <a:t>macOS</a:t>
            </a:r>
            <a:r>
              <a:rPr lang="en-US" sz="2800" dirty="0">
                <a:gradFill>
                  <a:gsLst>
                    <a:gs pos="2917">
                      <a:schemeClr val="tx1"/>
                    </a:gs>
                    <a:gs pos="30000">
                      <a:schemeClr val="tx1"/>
                    </a:gs>
                  </a:gsLst>
                  <a:lin ang="5400000" scaled="0"/>
                </a:gradFill>
              </a:rPr>
              <a:t> build machine. VSMC sorts it out for you</a:t>
            </a:r>
          </a:p>
        </p:txBody>
      </p:sp>
      <p:pic>
        <p:nvPicPr>
          <p:cNvPr id="3" name="Picture 2"/>
          <p:cNvPicPr>
            <a:picLocks noChangeAspect="1"/>
          </p:cNvPicPr>
          <p:nvPr/>
        </p:nvPicPr>
        <p:blipFill>
          <a:blip r:embed="rId5"/>
          <a:stretch>
            <a:fillRect/>
          </a:stretch>
        </p:blipFill>
        <p:spPr>
          <a:xfrm>
            <a:off x="1849644" y="2291643"/>
            <a:ext cx="8235507" cy="4347155"/>
          </a:xfrm>
          <a:prstGeom prst="rect">
            <a:avLst/>
          </a:prstGeom>
        </p:spPr>
      </p:pic>
      <p:pic>
        <p:nvPicPr>
          <p:cNvPr id="4" name="Picture 3"/>
          <p:cNvPicPr>
            <a:picLocks noChangeAspect="1"/>
          </p:cNvPicPr>
          <p:nvPr/>
        </p:nvPicPr>
        <p:blipFill>
          <a:blip r:embed="rId6"/>
          <a:stretch>
            <a:fillRect/>
          </a:stretch>
        </p:blipFill>
        <p:spPr>
          <a:xfrm>
            <a:off x="1849644" y="2307167"/>
            <a:ext cx="8235507" cy="4339015"/>
          </a:xfrm>
          <a:prstGeom prst="rect">
            <a:avLst/>
          </a:prstGeom>
        </p:spPr>
      </p:pic>
      <p:pic>
        <p:nvPicPr>
          <p:cNvPr id="7" name="Picture 6"/>
          <p:cNvPicPr>
            <a:picLocks noChangeAspect="1"/>
          </p:cNvPicPr>
          <p:nvPr/>
        </p:nvPicPr>
        <p:blipFill>
          <a:blip r:embed="rId7"/>
          <a:stretch>
            <a:fillRect/>
          </a:stretch>
        </p:blipFill>
        <p:spPr>
          <a:xfrm>
            <a:off x="1849643" y="2307167"/>
            <a:ext cx="8235507" cy="4356589"/>
          </a:xfrm>
          <a:prstGeom prst="rect">
            <a:avLst/>
          </a:prstGeom>
        </p:spPr>
      </p:pic>
    </p:spTree>
    <p:extLst>
      <p:ext uri="{BB962C8B-B14F-4D97-AF65-F5344CB8AC3E}">
        <p14:creationId xmlns:p14="http://schemas.microsoft.com/office/powerpoint/2010/main" val="425330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Test</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4005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Analytics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938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5634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1744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8885</TotalTime>
  <Words>3261</Words>
  <Application>Microsoft Office PowerPoint</Application>
  <PresentationFormat>Widescreen</PresentationFormat>
  <Paragraphs>183</Paragraphs>
  <Slides>25</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387</cp:revision>
  <dcterms:created xsi:type="dcterms:W3CDTF">2015-05-05T21:43:30Z</dcterms:created>
  <dcterms:modified xsi:type="dcterms:W3CDTF">2017-01-20T06:40:13Z</dcterms:modified>
</cp:coreProperties>
</file>